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322" r:id="rId19"/>
    <p:sldId id="280" r:id="rId20"/>
    <p:sldId id="281" r:id="rId21"/>
    <p:sldId id="282" r:id="rId22"/>
    <p:sldId id="283" r:id="rId23"/>
    <p:sldId id="284" r:id="rId24"/>
    <p:sldId id="321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7" r:id="rId52"/>
    <p:sldId id="318" r:id="rId53"/>
    <p:sldId id="323" r:id="rId54"/>
    <p:sldId id="319" r:id="rId55"/>
    <p:sldId id="320" r:id="rId56"/>
  </p:sldIdLst>
  <p:sldSz cx="12192000" cy="6858000"/>
  <p:notesSz cx="6858000" cy="9144000"/>
  <p:embeddedFontLst>
    <p:embeddedFont>
      <p:font typeface="Arial Black" panose="020B0A04020102020204" pitchFamily="34" charset="0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89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mailto:rc-help@colorado.edu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supercomputing2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1" TargetMode="External"/><Relationship Id="rId5" Type="http://schemas.openxmlformats.org/officeDocument/2006/relationships/hyperlink" Target="https://colorado.libcal.com/calendar/events/ondemand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www.colorado.edu/crdds/events#drop_in_consultations-89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256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CURC supports both AWS and on-premise cloud via </a:t>
            </a:r>
            <a:r>
              <a:rPr lang="en-US" dirty="0" err="1"/>
              <a:t>CUmulus</a:t>
            </a:r>
            <a:endParaRPr lang="en-US" dirty="0"/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University of Colorado, Boulder users and affiliates:</a:t>
            </a:r>
            <a:endParaRPr sz="1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account through the RC Account request portal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400" dirty="0"/>
              <a:t> </a:t>
            </a:r>
            <a:endParaRPr sz="14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Colorado State University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CSU </a:t>
            </a:r>
            <a:r>
              <a:rPr lang="en-US" sz="1400" dirty="0" err="1"/>
              <a:t>eID</a:t>
            </a:r>
            <a:r>
              <a:rPr lang="en-US" sz="1400" dirty="0"/>
              <a:t> if you don’t have one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Fill out account application form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Duo authentication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4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  <a:endParaRPr lang="en-US" sz="14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400" dirty="0">
                <a:solidFill>
                  <a:schemeClr val="tx1"/>
                </a:solidFill>
              </a:rPr>
              <a:t>Reach out to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4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400" b="1" dirty="0"/>
              <a:t>RMACC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Email us at </a:t>
            </a:r>
            <a:r>
              <a:rPr lang="en-US" sz="1400" dirty="0">
                <a:hlinkClick r:id="rId7"/>
              </a:rPr>
              <a:t>rc-help@colorado.edu</a:t>
            </a:r>
            <a:r>
              <a:rPr lang="en-US" sz="14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 Boulder, CSU users and affiliates:</a:t>
            </a:r>
            <a:endParaRPr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Request an account through the RC Account request portal:</a:t>
            </a:r>
            <a:endParaRPr sz="20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sz="2400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/>
              <a:t> </a:t>
            </a:r>
            <a:endParaRPr sz="2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/>
              <a:t>Duo smartphone app (recommended)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984053411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256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64 (10), 48 (12)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Alpine in Your Browser! The Open OnDemand Gateway</a:t>
            </a:r>
            <a:r>
              <a:rPr lang="en-US" sz="1200" b="1" dirty="0">
                <a:solidFill>
                  <a:schemeClr val="tx1"/>
                </a:solidFill>
              </a:rPr>
              <a:t> (9/7)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Supercomputing Spin Up: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(9/12)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Supercomputing Spin Up: Part 2 – Submitting Jobs</a:t>
            </a:r>
            <a:r>
              <a:rPr lang="en-US" sz="1200" b="1" dirty="0">
                <a:solidFill>
                  <a:schemeClr val="tx1"/>
                </a:solidFill>
              </a:rPr>
              <a:t> (9/13)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8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9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12:00-1:00, Thursday 1:00-2:00)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2903</Words>
  <Application>Microsoft Office PowerPoint</Application>
  <PresentationFormat>Widescreen</PresentationFormat>
  <Paragraphs>622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Consolas</vt:lpstr>
      <vt:lpstr>Lato</vt:lpstr>
      <vt:lpstr>Calibri</vt:lpstr>
      <vt:lpstr>Courier</vt:lpstr>
      <vt:lpstr>SFMono-Regular</vt:lpstr>
      <vt:lpstr>Arial</vt:lpstr>
      <vt:lpstr>Helvetica Neue</vt:lpstr>
      <vt:lpstr>Courier New</vt:lpstr>
      <vt:lpstr>Arial Black</vt:lpstr>
      <vt:lpstr>Helvetica Neue Light</vt:lpstr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13</cp:revision>
  <dcterms:modified xsi:type="dcterms:W3CDTF">2023-09-06T18:05:47Z</dcterms:modified>
</cp:coreProperties>
</file>